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8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656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1909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19392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486F077B-A50F-4D64-8574-E2D6A98A5553}"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6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345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9728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1792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780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4/24/2017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367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4/24/2017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281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4/24/2017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543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65B747F8-9654-4282-85D2-65F41AAE7A75}"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349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4/24/2017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65757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solidFill>
                  <a:schemeClr val="tx1"/>
                </a:solidFill>
              </a:rPr>
              <a:t>Naturresurser i Sverige</a:t>
            </a:r>
          </a:p>
        </p:txBody>
      </p:sp>
      <p:sp>
        <p:nvSpPr>
          <p:cNvPr id="3" name="Underrubrik 2"/>
          <p:cNvSpPr>
            <a:spLocks noGrp="1"/>
          </p:cNvSpPr>
          <p:nvPr>
            <p:ph type="subTitle" idx="1"/>
          </p:nvPr>
        </p:nvSpPr>
        <p:spPr/>
        <p:txBody>
          <a:bodyPr>
            <a:normAutofit/>
          </a:bodyPr>
          <a:lstStyle/>
          <a:p>
            <a:r>
              <a:rPr lang="sv-SE" dirty="0">
                <a:solidFill>
                  <a:schemeClr val="tx1"/>
                </a:solidFill>
              </a:rPr>
              <a:t>Vad är det och hur används det för att tillverka saker?</a:t>
            </a:r>
          </a:p>
        </p:txBody>
      </p:sp>
    </p:spTree>
    <p:extLst>
      <p:ext uri="{BB962C8B-B14F-4D97-AF65-F5344CB8AC3E}">
        <p14:creationId xmlns:p14="http://schemas.microsoft.com/office/powerpoint/2010/main" val="51153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en naturresurs?</a:t>
            </a:r>
          </a:p>
        </p:txBody>
      </p:sp>
      <p:sp>
        <p:nvSpPr>
          <p:cNvPr id="3" name="Platshållare för innehåll 2"/>
          <p:cNvSpPr>
            <a:spLocks noGrp="1"/>
          </p:cNvSpPr>
          <p:nvPr>
            <p:ph idx="1"/>
          </p:nvPr>
        </p:nvSpPr>
        <p:spPr>
          <a:xfrm>
            <a:off x="1451579" y="1736035"/>
            <a:ext cx="9603275" cy="4505739"/>
          </a:xfrm>
        </p:spPr>
        <p:txBody>
          <a:bodyPr>
            <a:noAutofit/>
          </a:bodyPr>
          <a:lstStyle/>
          <a:p>
            <a:pPr>
              <a:lnSpc>
                <a:spcPct val="100000"/>
              </a:lnSpc>
              <a:buFont typeface="Wingdings" panose="05000000000000000000" pitchFamily="2" charset="2"/>
              <a:buChar char="v"/>
            </a:pPr>
            <a:r>
              <a:rPr lang="sv-SE" sz="2400" dirty="0"/>
              <a:t> En naturresurs är något som finns i vår omgivning och kan användas av människan.</a:t>
            </a:r>
          </a:p>
          <a:p>
            <a:pPr>
              <a:lnSpc>
                <a:spcPct val="100000"/>
              </a:lnSpc>
              <a:buFont typeface="Wingdings" panose="05000000000000000000" pitchFamily="2" charset="2"/>
              <a:buChar char="v"/>
            </a:pPr>
            <a:r>
              <a:rPr lang="sv-SE" sz="2400" dirty="0"/>
              <a:t> Exempelvis; vatten, växter, djur och material i marken.</a:t>
            </a:r>
          </a:p>
          <a:p>
            <a:pPr>
              <a:lnSpc>
                <a:spcPct val="100000"/>
              </a:lnSpc>
              <a:buFont typeface="Wingdings" panose="05000000000000000000" pitchFamily="2" charset="2"/>
              <a:buChar char="v"/>
            </a:pPr>
            <a:r>
              <a:rPr lang="sv-SE" sz="2400" dirty="0"/>
              <a:t>Vissa naturresurser går att förnya, alltså använda igen. T.ex. vatten och skog</a:t>
            </a:r>
          </a:p>
          <a:p>
            <a:pPr>
              <a:lnSpc>
                <a:spcPct val="100000"/>
              </a:lnSpc>
              <a:buFont typeface="Wingdings" panose="05000000000000000000" pitchFamily="2" charset="2"/>
              <a:buChar char="v"/>
            </a:pPr>
            <a:r>
              <a:rPr lang="sv-SE" sz="2400" dirty="0"/>
              <a:t>Andra naturresurser går inte att förnya, alltså kan de inte användas igen. T.ex. olja</a:t>
            </a:r>
          </a:p>
          <a:p>
            <a:pPr>
              <a:lnSpc>
                <a:spcPct val="100000"/>
              </a:lnSpc>
              <a:buFont typeface="Wingdings" panose="05000000000000000000" pitchFamily="2" charset="2"/>
              <a:buChar char="v"/>
            </a:pPr>
            <a:r>
              <a:rPr lang="sv-SE" sz="2400" dirty="0"/>
              <a:t>Naturresurser kan användas till olika saker, exempelvis att tillverka saker av. </a:t>
            </a:r>
          </a:p>
          <a:p>
            <a:pPr>
              <a:lnSpc>
                <a:spcPct val="100000"/>
              </a:lnSpc>
              <a:buFont typeface="Wingdings" panose="05000000000000000000" pitchFamily="2" charset="2"/>
              <a:buChar char="v"/>
            </a:pPr>
            <a:r>
              <a:rPr lang="sv-SE" sz="2400" dirty="0"/>
              <a:t>Nu kommer vi att prata om naturresurser som vi kan tillverka saker av; skog, gruvor, olja</a:t>
            </a:r>
          </a:p>
          <a:p>
            <a:pPr>
              <a:buFont typeface="Wingdings" panose="05000000000000000000" pitchFamily="2" charset="2"/>
              <a:buChar char="v"/>
            </a:pPr>
            <a:endParaRPr lang="sv-SE" dirty="0"/>
          </a:p>
        </p:txBody>
      </p:sp>
      <p:pic>
        <p:nvPicPr>
          <p:cNvPr id="5" name="Bildobjekt 4" descr="File:Fäboda &lt;strong&gt;boskap&lt;/strong&gt; 2015a.jpg - Wikimedia Commons"/>
          <p:cNvPicPr>
            <a:picLocks noChangeAspect="1"/>
          </p:cNvPicPr>
          <p:nvPr/>
        </p:nvPicPr>
        <p:blipFill>
          <a:blip r:embed="rId2"/>
          <a:stretch>
            <a:fillRect/>
          </a:stretch>
        </p:blipFill>
        <p:spPr>
          <a:xfrm>
            <a:off x="9577852" y="0"/>
            <a:ext cx="2614148" cy="1882779"/>
          </a:xfrm>
          <a:prstGeom prst="rect">
            <a:avLst/>
          </a:prstGeom>
        </p:spPr>
      </p:pic>
      <p:pic>
        <p:nvPicPr>
          <p:cNvPr id="6" name="Bildobjekt 5" descr="File:&lt;strong&gt;Lake&lt;/strong&gt; Carmel, New York.jpg - Wikimedia Commons"/>
          <p:cNvPicPr>
            <a:picLocks noChangeAspect="1"/>
          </p:cNvPicPr>
          <p:nvPr/>
        </p:nvPicPr>
        <p:blipFill>
          <a:blip r:embed="rId3"/>
          <a:stretch>
            <a:fillRect/>
          </a:stretch>
        </p:blipFill>
        <p:spPr>
          <a:xfrm>
            <a:off x="7076661" y="0"/>
            <a:ext cx="2501191" cy="1875894"/>
          </a:xfrm>
          <a:prstGeom prst="rect">
            <a:avLst/>
          </a:prstGeom>
        </p:spPr>
      </p:pic>
    </p:spTree>
    <p:extLst>
      <p:ext uri="{BB962C8B-B14F-4D97-AF65-F5344CB8AC3E}">
        <p14:creationId xmlns:p14="http://schemas.microsoft.com/office/powerpoint/2010/main" val="328691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Skog</a:t>
            </a:r>
          </a:p>
        </p:txBody>
      </p:sp>
      <p:sp>
        <p:nvSpPr>
          <p:cNvPr id="3" name="Platshållare för innehåll 2"/>
          <p:cNvSpPr>
            <a:spLocks noGrp="1"/>
          </p:cNvSpPr>
          <p:nvPr>
            <p:ph idx="1"/>
          </p:nvPr>
        </p:nvSpPr>
        <p:spPr>
          <a:xfrm>
            <a:off x="1097280" y="1845734"/>
            <a:ext cx="10604390" cy="4023360"/>
          </a:xfrm>
        </p:spPr>
        <p:txBody>
          <a:bodyPr>
            <a:normAutofit/>
          </a:bodyPr>
          <a:lstStyle/>
          <a:p>
            <a:pPr>
              <a:lnSpc>
                <a:spcPct val="150000"/>
              </a:lnSpc>
              <a:buFont typeface="Wingdings" panose="05000000000000000000" pitchFamily="2" charset="2"/>
              <a:buChar char="v"/>
            </a:pPr>
            <a:r>
              <a:rPr lang="sv-SE" sz="2400" dirty="0"/>
              <a:t> </a:t>
            </a:r>
          </a:p>
          <a:p>
            <a:pPr>
              <a:lnSpc>
                <a:spcPct val="150000"/>
              </a:lnSpc>
              <a:buFont typeface="Wingdings" panose="05000000000000000000" pitchFamily="2" charset="2"/>
              <a:buChar char="v"/>
            </a:pPr>
            <a:r>
              <a:rPr lang="sv-SE" sz="2400" dirty="0"/>
              <a:t>I Sverige finns det mycket skog som är en viktig naturresurs</a:t>
            </a:r>
          </a:p>
          <a:p>
            <a:pPr>
              <a:lnSpc>
                <a:spcPct val="150000"/>
              </a:lnSpc>
              <a:buFont typeface="Wingdings" panose="05000000000000000000" pitchFamily="2" charset="2"/>
              <a:buChar char="v"/>
            </a:pPr>
            <a:r>
              <a:rPr lang="sv-SE" sz="2400" dirty="0"/>
              <a:t> Skog används för att tillverka massor av olika saker: Toapapper, tidningar, kartonger, möbler, hus och mycket annat. </a:t>
            </a:r>
          </a:p>
          <a:p>
            <a:pPr>
              <a:lnSpc>
                <a:spcPct val="150000"/>
              </a:lnSpc>
              <a:buFont typeface="Wingdings" panose="05000000000000000000" pitchFamily="2" charset="2"/>
              <a:buChar char="v"/>
            </a:pPr>
            <a:r>
              <a:rPr lang="sv-SE" sz="2400" dirty="0"/>
              <a:t> Skogen går att förnya om människan hjälper till lite. När skog har huggits ner planteras det alltid nya träd så att den kan huggas ner igen inom ett par år. </a:t>
            </a:r>
          </a:p>
        </p:txBody>
      </p:sp>
      <p:pic>
        <p:nvPicPr>
          <p:cNvPr id="6" name="Bildobjekt 5" descr="Den gröna skogen - Naturfotograf Niklas Hjelm"/>
          <p:cNvPicPr>
            <a:picLocks noChangeAspect="1"/>
          </p:cNvPicPr>
          <p:nvPr/>
        </p:nvPicPr>
        <p:blipFill>
          <a:blip r:embed="rId2"/>
          <a:stretch>
            <a:fillRect/>
          </a:stretch>
        </p:blipFill>
        <p:spPr>
          <a:xfrm>
            <a:off x="0" y="0"/>
            <a:ext cx="4174435" cy="2784027"/>
          </a:xfrm>
          <a:prstGeom prst="rect">
            <a:avLst/>
          </a:prstGeom>
        </p:spPr>
      </p:pic>
    </p:spTree>
    <p:extLst>
      <p:ext uri="{BB962C8B-B14F-4D97-AF65-F5344CB8AC3E}">
        <p14:creationId xmlns:p14="http://schemas.microsoft.com/office/powerpoint/2010/main" val="22123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Gruvor</a:t>
            </a:r>
          </a:p>
        </p:txBody>
      </p:sp>
      <p:sp>
        <p:nvSpPr>
          <p:cNvPr id="3" name="Platshållare för innehåll 2"/>
          <p:cNvSpPr>
            <a:spLocks noGrp="1"/>
          </p:cNvSpPr>
          <p:nvPr>
            <p:ph idx="1"/>
          </p:nvPr>
        </p:nvSpPr>
        <p:spPr/>
        <p:txBody>
          <a:bodyPr>
            <a:normAutofit/>
          </a:bodyPr>
          <a:lstStyle/>
          <a:p>
            <a:pPr>
              <a:lnSpc>
                <a:spcPct val="150000"/>
              </a:lnSpc>
              <a:buFont typeface="Wingdings" panose="05000000000000000000" pitchFamily="2" charset="2"/>
              <a:buChar char="v"/>
            </a:pPr>
            <a:r>
              <a:rPr lang="sv-SE" sz="2400" dirty="0"/>
              <a:t> I Sverige finns det gruvor där metaller av olika slag bryts. Bland annat; koppar, silver och malm.</a:t>
            </a:r>
          </a:p>
          <a:p>
            <a:pPr>
              <a:lnSpc>
                <a:spcPct val="150000"/>
              </a:lnSpc>
              <a:buFont typeface="Wingdings" panose="05000000000000000000" pitchFamily="2" charset="2"/>
              <a:buChar char="v"/>
            </a:pPr>
            <a:r>
              <a:rPr lang="sv-SE" sz="2400" dirty="0"/>
              <a:t> Av metall går det att göra olika saker, t.ex. läskburkar, cykeldelar, skruvar, halsband och mycket mer.</a:t>
            </a:r>
          </a:p>
          <a:p>
            <a:pPr>
              <a:lnSpc>
                <a:spcPct val="150000"/>
              </a:lnSpc>
              <a:buFont typeface="Wingdings" panose="05000000000000000000" pitchFamily="2" charset="2"/>
              <a:buChar char="v"/>
            </a:pPr>
            <a:r>
              <a:rPr lang="sv-SE" sz="2400" dirty="0"/>
              <a:t> Metall går att användas igen men då måste det återvinnas, vilket betyder att gammal metall  smälts ned och går då att användas till att göra nya saker av. </a:t>
            </a:r>
          </a:p>
        </p:txBody>
      </p:sp>
      <p:pic>
        <p:nvPicPr>
          <p:cNvPr id="4" name="Bildobjekt 3" descr="File:Falu &lt;strong&gt;koppargruva&lt;/strong&gt;.jpg - Wikimedia Commons"/>
          <p:cNvPicPr>
            <a:picLocks noChangeAspect="1"/>
          </p:cNvPicPr>
          <p:nvPr/>
        </p:nvPicPr>
        <p:blipFill>
          <a:blip r:embed="rId2"/>
          <a:stretch>
            <a:fillRect/>
          </a:stretch>
        </p:blipFill>
        <p:spPr>
          <a:xfrm>
            <a:off x="4355547" y="564899"/>
            <a:ext cx="7620017" cy="5715013"/>
          </a:xfrm>
          <a:prstGeom prst="rect">
            <a:avLst/>
          </a:prstGeom>
        </p:spPr>
      </p:pic>
    </p:spTree>
    <p:extLst>
      <p:ext uri="{BB962C8B-B14F-4D97-AF65-F5344CB8AC3E}">
        <p14:creationId xmlns:p14="http://schemas.microsoft.com/office/powerpoint/2010/main" val="28018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Olja</a:t>
            </a:r>
          </a:p>
        </p:txBody>
      </p:sp>
      <p:sp>
        <p:nvSpPr>
          <p:cNvPr id="3" name="Platshållare för innehåll 2"/>
          <p:cNvSpPr>
            <a:spLocks noGrp="1"/>
          </p:cNvSpPr>
          <p:nvPr>
            <p:ph idx="1"/>
          </p:nvPr>
        </p:nvSpPr>
        <p:spPr>
          <a:xfrm>
            <a:off x="1097280" y="1845733"/>
            <a:ext cx="10365850" cy="4820109"/>
          </a:xfrm>
        </p:spPr>
        <p:txBody>
          <a:bodyPr>
            <a:normAutofit/>
          </a:bodyPr>
          <a:lstStyle/>
          <a:p>
            <a:pPr>
              <a:lnSpc>
                <a:spcPct val="150000"/>
              </a:lnSpc>
              <a:buFont typeface="Wingdings" panose="05000000000000000000" pitchFamily="2" charset="2"/>
              <a:buChar char="v"/>
            </a:pPr>
            <a:r>
              <a:rPr lang="sv-SE" sz="2400" dirty="0"/>
              <a:t> Olja finns inte i Sverige men det går att få fram ur marken och används till bland annat bränsle för bilar och till att tillverka en massa saker. </a:t>
            </a:r>
          </a:p>
          <a:p>
            <a:pPr>
              <a:lnSpc>
                <a:spcPct val="150000"/>
              </a:lnSpc>
              <a:buFont typeface="Wingdings" panose="05000000000000000000" pitchFamily="2" charset="2"/>
              <a:buChar char="v"/>
            </a:pPr>
            <a:r>
              <a:rPr lang="sv-SE" sz="2400" dirty="0"/>
              <a:t>Av olja går det att göra plast av olika slag. Av plast går det också att tillverka massa saker, t.ex. förpackningar, leksaker, möbler och mycket annat!</a:t>
            </a:r>
          </a:p>
          <a:p>
            <a:pPr>
              <a:lnSpc>
                <a:spcPct val="150000"/>
              </a:lnSpc>
              <a:buFont typeface="Wingdings" panose="05000000000000000000" pitchFamily="2" charset="2"/>
              <a:buChar char="v"/>
            </a:pPr>
            <a:r>
              <a:rPr lang="sv-SE" sz="2400" dirty="0"/>
              <a:t>  Olja är svårt att ta fram och när det har använts går det inte att använda igen, det är alltså inte förnybart. Plasten går att återvinna, alltså använda igen, då smälts den ner och kan användas till att göra nya plastsaker. </a:t>
            </a:r>
          </a:p>
          <a:p>
            <a:pPr>
              <a:buFont typeface="Wingdings" panose="05000000000000000000" pitchFamily="2" charset="2"/>
              <a:buChar char="v"/>
            </a:pPr>
            <a:endParaRPr lang="sv-SE" dirty="0"/>
          </a:p>
        </p:txBody>
      </p:sp>
      <p:pic>
        <p:nvPicPr>
          <p:cNvPr id="4" name="Bildobjekt 3" descr="nothingnerdy - &lt;strong&gt;OIL&lt;/strong&gt; - Seung Hyun"/>
          <p:cNvPicPr>
            <a:picLocks noChangeAspect="1"/>
          </p:cNvPicPr>
          <p:nvPr/>
        </p:nvPicPr>
        <p:blipFill>
          <a:blip r:embed="rId2"/>
          <a:stretch>
            <a:fillRect/>
          </a:stretch>
        </p:blipFill>
        <p:spPr>
          <a:xfrm>
            <a:off x="4554332" y="1081732"/>
            <a:ext cx="7445480" cy="5584110"/>
          </a:xfrm>
          <a:prstGeom prst="rect">
            <a:avLst/>
          </a:prstGeom>
        </p:spPr>
      </p:pic>
    </p:spTree>
    <p:extLst>
      <p:ext uri="{BB962C8B-B14F-4D97-AF65-F5344CB8AC3E}">
        <p14:creationId xmlns:p14="http://schemas.microsoft.com/office/powerpoint/2010/main" val="19395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Vilket material är bäst att använda?</a:t>
            </a:r>
          </a:p>
        </p:txBody>
      </p:sp>
      <p:sp>
        <p:nvSpPr>
          <p:cNvPr id="3" name="Platshållare för innehåll 2"/>
          <p:cNvSpPr>
            <a:spLocks noGrp="1"/>
          </p:cNvSpPr>
          <p:nvPr>
            <p:ph idx="1"/>
          </p:nvPr>
        </p:nvSpPr>
        <p:spPr/>
        <p:txBody>
          <a:bodyPr>
            <a:normAutofit/>
          </a:bodyPr>
          <a:lstStyle/>
          <a:p>
            <a:pPr>
              <a:buFont typeface="Wingdings" panose="05000000000000000000" pitchFamily="2" charset="2"/>
              <a:buChar char="v"/>
            </a:pPr>
            <a:r>
              <a:rPr lang="sv-SE" sz="2400" dirty="0"/>
              <a:t> Saker kan göras av olika material men vilket är bäst?</a:t>
            </a:r>
          </a:p>
          <a:p>
            <a:pPr>
              <a:buFont typeface="Wingdings" panose="05000000000000000000" pitchFamily="2" charset="2"/>
              <a:buChar char="v"/>
            </a:pPr>
            <a:endParaRPr lang="sv-SE" sz="2400" dirty="0"/>
          </a:p>
          <a:p>
            <a:pPr>
              <a:buFont typeface="Wingdings" panose="05000000000000000000" pitchFamily="2" charset="2"/>
              <a:buChar char="v"/>
            </a:pPr>
            <a:r>
              <a:rPr lang="sv-SE" sz="2400" dirty="0"/>
              <a:t> Fundera på: Miljö, hållbarhet, ekonomi och om det saken blir fin av det materialet. </a:t>
            </a:r>
          </a:p>
        </p:txBody>
      </p:sp>
    </p:spTree>
    <p:extLst>
      <p:ext uri="{BB962C8B-B14F-4D97-AF65-F5344CB8AC3E}">
        <p14:creationId xmlns:p14="http://schemas.microsoft.com/office/powerpoint/2010/main" val="353505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Vintage Ford Pinto &lt;strong&gt;Plastic&lt;/strong&gt; &lt;strong&gt;Toy&lt;/strong&gt; &lt;strong&gt;Car&lt;/strong&gt; by Gay &lt;strong&gt;Toys&lt;/strong&gt;, Inc., Made… | Flickr"/>
          <p:cNvPicPr>
            <a:picLocks noChangeAspect="1"/>
          </p:cNvPicPr>
          <p:nvPr/>
        </p:nvPicPr>
        <p:blipFill>
          <a:blip r:embed="rId2"/>
          <a:stretch>
            <a:fillRect/>
          </a:stretch>
        </p:blipFill>
        <p:spPr>
          <a:xfrm>
            <a:off x="7690835" y="1573078"/>
            <a:ext cx="4395147" cy="2545237"/>
          </a:xfrm>
          <a:prstGeom prst="rect">
            <a:avLst/>
          </a:prstGeom>
        </p:spPr>
      </p:pic>
      <p:sp>
        <p:nvSpPr>
          <p:cNvPr id="2" name="Rubrik 1"/>
          <p:cNvSpPr>
            <a:spLocks noGrp="1"/>
          </p:cNvSpPr>
          <p:nvPr>
            <p:ph type="title"/>
          </p:nvPr>
        </p:nvSpPr>
        <p:spPr/>
        <p:txBody>
          <a:bodyPr/>
          <a:lstStyle/>
          <a:p>
            <a:r>
              <a:rPr lang="sv-SE" dirty="0"/>
              <a:t>Vilken av dessa är bäst, tror du?</a:t>
            </a:r>
          </a:p>
        </p:txBody>
      </p:sp>
      <p:sp>
        <p:nvSpPr>
          <p:cNvPr id="3" name="Platshållare för innehåll 2"/>
          <p:cNvSpPr>
            <a:spLocks noGrp="1"/>
          </p:cNvSpPr>
          <p:nvPr>
            <p:ph idx="1"/>
          </p:nvPr>
        </p:nvSpPr>
        <p:spPr/>
        <p:txBody>
          <a:bodyPr/>
          <a:lstStyle/>
          <a:p>
            <a:r>
              <a:rPr lang="sv-SE" dirty="0"/>
              <a:t>Här är tre leksaksbilar av trä, metall och plast. Diskutera!</a:t>
            </a:r>
          </a:p>
        </p:txBody>
      </p:sp>
      <p:pic>
        <p:nvPicPr>
          <p:cNvPr id="4" name="Bildobjekt 3" descr="&lt;strong&gt;wood&lt;/strong&gt; &lt;strong&gt;car&lt;/strong&gt; puzzle 1 | Flickr - Photo Sharing!"/>
          <p:cNvPicPr>
            <a:picLocks noChangeAspect="1"/>
          </p:cNvPicPr>
          <p:nvPr/>
        </p:nvPicPr>
        <p:blipFill>
          <a:blip r:embed="rId3"/>
          <a:stretch>
            <a:fillRect/>
          </a:stretch>
        </p:blipFill>
        <p:spPr>
          <a:xfrm>
            <a:off x="-513745" y="2526061"/>
            <a:ext cx="5381868" cy="3584324"/>
          </a:xfrm>
          <a:prstGeom prst="rect">
            <a:avLst/>
          </a:prstGeom>
        </p:spPr>
      </p:pic>
      <p:pic>
        <p:nvPicPr>
          <p:cNvPr id="5" name="Bildobjekt 4" descr="All artifact images, interpretive information, and website text"/>
          <p:cNvPicPr>
            <a:picLocks noChangeAspect="1"/>
          </p:cNvPicPr>
          <p:nvPr/>
        </p:nvPicPr>
        <p:blipFill>
          <a:blip r:embed="rId4"/>
          <a:stretch>
            <a:fillRect/>
          </a:stretch>
        </p:blipFill>
        <p:spPr>
          <a:xfrm>
            <a:off x="4523566" y="3463561"/>
            <a:ext cx="4840033" cy="3094215"/>
          </a:xfrm>
          <a:prstGeom prst="rect">
            <a:avLst/>
          </a:prstGeom>
        </p:spPr>
      </p:pic>
    </p:spTree>
    <p:extLst>
      <p:ext uri="{BB962C8B-B14F-4D97-AF65-F5344CB8AC3E}">
        <p14:creationId xmlns:p14="http://schemas.microsoft.com/office/powerpoint/2010/main" val="2164189854"/>
      </p:ext>
    </p:extLst>
  </p:cSld>
  <p:clrMapOvr>
    <a:masterClrMapping/>
  </p:clrMapOvr>
</p:sld>
</file>

<file path=ppt/theme/theme1.xml><?xml version="1.0" encoding="utf-8"?>
<a:theme xmlns:a="http://schemas.openxmlformats.org/drawingml/2006/main" name="Återblick">
  <a:themeElements>
    <a:clrScheme name="Återblick">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137</TotalTime>
  <Words>430</Words>
  <Application>Microsoft Office PowerPoint</Application>
  <PresentationFormat>Bredbild</PresentationFormat>
  <Paragraphs>28</Paragraphs>
  <Slides>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Calibri</vt:lpstr>
      <vt:lpstr>Calibri Light</vt:lpstr>
      <vt:lpstr>Wingdings</vt:lpstr>
      <vt:lpstr>Återblick</vt:lpstr>
      <vt:lpstr>Naturresurser i Sverige</vt:lpstr>
      <vt:lpstr>Vad är en naturresurs?</vt:lpstr>
      <vt:lpstr>Skog</vt:lpstr>
      <vt:lpstr>Gruvor</vt:lpstr>
      <vt:lpstr>Olja</vt:lpstr>
      <vt:lpstr>Vilket material är bäst att använda?</vt:lpstr>
      <vt:lpstr>Vilken av dessa är bäst, tror 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Naturresurser i Sverige</dc:title>
  <dc:creator>Matilda Wedin</dc:creator>
  <cp:lastModifiedBy>Matilda Wedin</cp:lastModifiedBy>
  <cp:revision>18</cp:revision>
  <dcterms:created xsi:type="dcterms:W3CDTF">2017-04-10T11:20:26Z</dcterms:created>
  <dcterms:modified xsi:type="dcterms:W3CDTF">2017-04-24T14:06:33Z</dcterms:modified>
</cp:coreProperties>
</file>