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4BC30-E6AB-403A-8E96-DCAB540A36FC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v-SE"/>
        </a:p>
      </dgm:t>
    </dgm:pt>
    <dgm:pt modelId="{25AEF8E4-1F51-4525-8BAD-664A574C5316}">
      <dgm:prSet phldrT="[Text]"/>
      <dgm:spPr/>
      <dgm:t>
        <a:bodyPr/>
        <a:lstStyle/>
        <a:p>
          <a:r>
            <a:rPr lang="sv-SE" dirty="0"/>
            <a:t>Växtätare</a:t>
          </a:r>
        </a:p>
      </dgm:t>
    </dgm:pt>
    <dgm:pt modelId="{59613992-02DD-4B0A-AFA8-85F186CA2593}" type="parTrans" cxnId="{4D8CD977-0B42-4FD1-B6BF-E09FB5B0F2E9}">
      <dgm:prSet/>
      <dgm:spPr/>
      <dgm:t>
        <a:bodyPr/>
        <a:lstStyle/>
        <a:p>
          <a:endParaRPr lang="sv-SE"/>
        </a:p>
      </dgm:t>
    </dgm:pt>
    <dgm:pt modelId="{56E4E647-175F-4006-8FC0-CB52FEE99F2F}" type="sibTrans" cxnId="{4D8CD977-0B42-4FD1-B6BF-E09FB5B0F2E9}">
      <dgm:prSet/>
      <dgm:spPr/>
      <dgm:t>
        <a:bodyPr/>
        <a:lstStyle/>
        <a:p>
          <a:endParaRPr lang="sv-SE"/>
        </a:p>
      </dgm:t>
    </dgm:pt>
    <dgm:pt modelId="{B532CFA7-DBCE-4B5F-AFEA-847E5EAAE24A}">
      <dgm:prSet phldrT="[Text]"/>
      <dgm:spPr/>
      <dgm:t>
        <a:bodyPr/>
        <a:lstStyle/>
        <a:p>
          <a:r>
            <a:rPr lang="sv-SE" dirty="0"/>
            <a:t>Rovdjur</a:t>
          </a:r>
        </a:p>
      </dgm:t>
    </dgm:pt>
    <dgm:pt modelId="{DAD3258C-23D1-469B-8151-EBB5216C6799}" type="parTrans" cxnId="{A7C30082-A461-4A55-AD53-44CF5D6DB926}">
      <dgm:prSet/>
      <dgm:spPr/>
      <dgm:t>
        <a:bodyPr/>
        <a:lstStyle/>
        <a:p>
          <a:endParaRPr lang="sv-SE"/>
        </a:p>
      </dgm:t>
    </dgm:pt>
    <dgm:pt modelId="{9DAF195D-8A95-4335-A5F4-0729B048E633}" type="sibTrans" cxnId="{A7C30082-A461-4A55-AD53-44CF5D6DB926}">
      <dgm:prSet/>
      <dgm:spPr/>
      <dgm:t>
        <a:bodyPr/>
        <a:lstStyle/>
        <a:p>
          <a:endParaRPr lang="sv-SE"/>
        </a:p>
      </dgm:t>
    </dgm:pt>
    <dgm:pt modelId="{51E7155E-CC85-4D22-A3B6-5FEEEBEA8684}">
      <dgm:prSet phldrT="[Text]"/>
      <dgm:spPr/>
      <dgm:t>
        <a:bodyPr/>
        <a:lstStyle/>
        <a:p>
          <a:r>
            <a:rPr lang="sv-SE" dirty="0"/>
            <a:t>Nedbrytare</a:t>
          </a:r>
        </a:p>
      </dgm:t>
    </dgm:pt>
    <dgm:pt modelId="{F24B74FF-0CC1-4457-ADEA-6B6182DDEB7E}" type="parTrans" cxnId="{DEECD312-8347-4D99-BD54-A0FD07E1354B}">
      <dgm:prSet/>
      <dgm:spPr/>
      <dgm:t>
        <a:bodyPr/>
        <a:lstStyle/>
        <a:p>
          <a:endParaRPr lang="sv-SE"/>
        </a:p>
      </dgm:t>
    </dgm:pt>
    <dgm:pt modelId="{0249D566-B4B5-4150-B49E-63069B544EB7}" type="sibTrans" cxnId="{DEECD312-8347-4D99-BD54-A0FD07E1354B}">
      <dgm:prSet/>
      <dgm:spPr/>
      <dgm:t>
        <a:bodyPr/>
        <a:lstStyle/>
        <a:p>
          <a:endParaRPr lang="sv-SE"/>
        </a:p>
      </dgm:t>
    </dgm:pt>
    <dgm:pt modelId="{50363487-AA6E-45ED-AB4F-ADCCC20ACE8D}">
      <dgm:prSet phldrT="[Text]"/>
      <dgm:spPr/>
      <dgm:t>
        <a:bodyPr/>
        <a:lstStyle/>
        <a:p>
          <a:r>
            <a:rPr lang="sv-SE" dirty="0"/>
            <a:t>Växt</a:t>
          </a:r>
        </a:p>
      </dgm:t>
    </dgm:pt>
    <dgm:pt modelId="{14D86391-00CC-4346-A130-4FC0A7962DA4}" type="parTrans" cxnId="{2DC8140D-6EB0-4700-B6B9-63BFA9C09C58}">
      <dgm:prSet/>
      <dgm:spPr/>
      <dgm:t>
        <a:bodyPr/>
        <a:lstStyle/>
        <a:p>
          <a:endParaRPr lang="sv-SE"/>
        </a:p>
      </dgm:t>
    </dgm:pt>
    <dgm:pt modelId="{35766743-2130-48D0-BBB8-44F3CD1BE404}" type="sibTrans" cxnId="{2DC8140D-6EB0-4700-B6B9-63BFA9C09C58}">
      <dgm:prSet/>
      <dgm:spPr/>
      <dgm:t>
        <a:bodyPr/>
        <a:lstStyle/>
        <a:p>
          <a:endParaRPr lang="sv-SE"/>
        </a:p>
      </dgm:t>
    </dgm:pt>
    <dgm:pt modelId="{91DA93BB-6CDB-4F43-A6F4-0299C9D5B91F}" type="pres">
      <dgm:prSet presAssocID="{92B4BC30-E6AB-403A-8E96-DCAB540A36FC}" presName="cycle" presStyleCnt="0">
        <dgm:presLayoutVars>
          <dgm:dir/>
          <dgm:resizeHandles val="exact"/>
        </dgm:presLayoutVars>
      </dgm:prSet>
      <dgm:spPr/>
    </dgm:pt>
    <dgm:pt modelId="{0C77DE72-7788-440A-A6BD-673108277FA1}" type="pres">
      <dgm:prSet presAssocID="{25AEF8E4-1F51-4525-8BAD-664A574C5316}" presName="node" presStyleLbl="node1" presStyleIdx="0" presStyleCnt="4">
        <dgm:presLayoutVars>
          <dgm:bulletEnabled val="1"/>
        </dgm:presLayoutVars>
      </dgm:prSet>
      <dgm:spPr/>
    </dgm:pt>
    <dgm:pt modelId="{0F484E86-6AE3-4597-AFA6-9BC809C5F1AA}" type="pres">
      <dgm:prSet presAssocID="{25AEF8E4-1F51-4525-8BAD-664A574C5316}" presName="spNode" presStyleCnt="0"/>
      <dgm:spPr/>
    </dgm:pt>
    <dgm:pt modelId="{4C02BB57-5744-4EE0-A501-7B7EDA0FFAD1}" type="pres">
      <dgm:prSet presAssocID="{56E4E647-175F-4006-8FC0-CB52FEE99F2F}" presName="sibTrans" presStyleLbl="sibTrans1D1" presStyleIdx="0" presStyleCnt="4"/>
      <dgm:spPr/>
    </dgm:pt>
    <dgm:pt modelId="{D7FED750-B3F0-4E0F-8A3D-7008637BAC24}" type="pres">
      <dgm:prSet presAssocID="{B532CFA7-DBCE-4B5F-AFEA-847E5EAAE24A}" presName="node" presStyleLbl="node1" presStyleIdx="1" presStyleCnt="4">
        <dgm:presLayoutVars>
          <dgm:bulletEnabled val="1"/>
        </dgm:presLayoutVars>
      </dgm:prSet>
      <dgm:spPr/>
    </dgm:pt>
    <dgm:pt modelId="{2C37BA9E-EA50-419A-9C92-23761D3D8B9B}" type="pres">
      <dgm:prSet presAssocID="{B532CFA7-DBCE-4B5F-AFEA-847E5EAAE24A}" presName="spNode" presStyleCnt="0"/>
      <dgm:spPr/>
    </dgm:pt>
    <dgm:pt modelId="{0788845B-3F2D-4D05-BA0A-B61445D41351}" type="pres">
      <dgm:prSet presAssocID="{9DAF195D-8A95-4335-A5F4-0729B048E633}" presName="sibTrans" presStyleLbl="sibTrans1D1" presStyleIdx="1" presStyleCnt="4"/>
      <dgm:spPr/>
    </dgm:pt>
    <dgm:pt modelId="{CFD6D9F6-D032-467F-A7A4-434C720A7A89}" type="pres">
      <dgm:prSet presAssocID="{51E7155E-CC85-4D22-A3B6-5FEEEBEA8684}" presName="node" presStyleLbl="node1" presStyleIdx="2" presStyleCnt="4" custScaleX="108111" custScaleY="119652">
        <dgm:presLayoutVars>
          <dgm:bulletEnabled val="1"/>
        </dgm:presLayoutVars>
      </dgm:prSet>
      <dgm:spPr/>
    </dgm:pt>
    <dgm:pt modelId="{3A90A548-8DE8-4D03-A1EE-356157B0883A}" type="pres">
      <dgm:prSet presAssocID="{51E7155E-CC85-4D22-A3B6-5FEEEBEA8684}" presName="spNode" presStyleCnt="0"/>
      <dgm:spPr/>
    </dgm:pt>
    <dgm:pt modelId="{5C02F311-DDE0-42CD-AE78-B60A383ED0DA}" type="pres">
      <dgm:prSet presAssocID="{0249D566-B4B5-4150-B49E-63069B544EB7}" presName="sibTrans" presStyleLbl="sibTrans1D1" presStyleIdx="2" presStyleCnt="4"/>
      <dgm:spPr/>
    </dgm:pt>
    <dgm:pt modelId="{68453817-22CE-4636-A355-063D77B7B317}" type="pres">
      <dgm:prSet presAssocID="{50363487-AA6E-45ED-AB4F-ADCCC20ACE8D}" presName="node" presStyleLbl="node1" presStyleIdx="3" presStyleCnt="4">
        <dgm:presLayoutVars>
          <dgm:bulletEnabled val="1"/>
        </dgm:presLayoutVars>
      </dgm:prSet>
      <dgm:spPr/>
    </dgm:pt>
    <dgm:pt modelId="{C0B3CB82-FB35-4320-8F91-D58156654095}" type="pres">
      <dgm:prSet presAssocID="{50363487-AA6E-45ED-AB4F-ADCCC20ACE8D}" presName="spNode" presStyleCnt="0"/>
      <dgm:spPr/>
    </dgm:pt>
    <dgm:pt modelId="{50623009-C36A-4975-A3C4-F5352C956144}" type="pres">
      <dgm:prSet presAssocID="{35766743-2130-48D0-BBB8-44F3CD1BE404}" presName="sibTrans" presStyleLbl="sibTrans1D1" presStyleIdx="3" presStyleCnt="4"/>
      <dgm:spPr/>
    </dgm:pt>
  </dgm:ptLst>
  <dgm:cxnLst>
    <dgm:cxn modelId="{63ECDD22-5E3F-413F-9176-9AB05F1915F4}" type="presOf" srcId="{0249D566-B4B5-4150-B49E-63069B544EB7}" destId="{5C02F311-DDE0-42CD-AE78-B60A383ED0DA}" srcOrd="0" destOrd="0" presId="urn:microsoft.com/office/officeart/2005/8/layout/cycle5"/>
    <dgm:cxn modelId="{A7C30082-A461-4A55-AD53-44CF5D6DB926}" srcId="{92B4BC30-E6AB-403A-8E96-DCAB540A36FC}" destId="{B532CFA7-DBCE-4B5F-AFEA-847E5EAAE24A}" srcOrd="1" destOrd="0" parTransId="{DAD3258C-23D1-469B-8151-EBB5216C6799}" sibTransId="{9DAF195D-8A95-4335-A5F4-0729B048E633}"/>
    <dgm:cxn modelId="{D78CBDD3-A713-49E0-A51E-F036B9751C08}" type="presOf" srcId="{50363487-AA6E-45ED-AB4F-ADCCC20ACE8D}" destId="{68453817-22CE-4636-A355-063D77B7B317}" srcOrd="0" destOrd="0" presId="urn:microsoft.com/office/officeart/2005/8/layout/cycle5"/>
    <dgm:cxn modelId="{DEECD312-8347-4D99-BD54-A0FD07E1354B}" srcId="{92B4BC30-E6AB-403A-8E96-DCAB540A36FC}" destId="{51E7155E-CC85-4D22-A3B6-5FEEEBEA8684}" srcOrd="2" destOrd="0" parTransId="{F24B74FF-0CC1-4457-ADEA-6B6182DDEB7E}" sibTransId="{0249D566-B4B5-4150-B49E-63069B544EB7}"/>
    <dgm:cxn modelId="{7077BE7C-BA39-4A64-9CD8-977F0D06EECF}" type="presOf" srcId="{92B4BC30-E6AB-403A-8E96-DCAB540A36FC}" destId="{91DA93BB-6CDB-4F43-A6F4-0299C9D5B91F}" srcOrd="0" destOrd="0" presId="urn:microsoft.com/office/officeart/2005/8/layout/cycle5"/>
    <dgm:cxn modelId="{BEAF2687-85D7-41D8-AEAA-FEB6183B7145}" type="presOf" srcId="{B532CFA7-DBCE-4B5F-AFEA-847E5EAAE24A}" destId="{D7FED750-B3F0-4E0F-8A3D-7008637BAC24}" srcOrd="0" destOrd="0" presId="urn:microsoft.com/office/officeart/2005/8/layout/cycle5"/>
    <dgm:cxn modelId="{4D8CD977-0B42-4FD1-B6BF-E09FB5B0F2E9}" srcId="{92B4BC30-E6AB-403A-8E96-DCAB540A36FC}" destId="{25AEF8E4-1F51-4525-8BAD-664A574C5316}" srcOrd="0" destOrd="0" parTransId="{59613992-02DD-4B0A-AFA8-85F186CA2593}" sibTransId="{56E4E647-175F-4006-8FC0-CB52FEE99F2F}"/>
    <dgm:cxn modelId="{C8C52D93-6C66-447D-AD5C-25404277B1F8}" type="presOf" srcId="{35766743-2130-48D0-BBB8-44F3CD1BE404}" destId="{50623009-C36A-4975-A3C4-F5352C956144}" srcOrd="0" destOrd="0" presId="urn:microsoft.com/office/officeart/2005/8/layout/cycle5"/>
    <dgm:cxn modelId="{C2367F42-213A-401E-813D-49111966FCA1}" type="presOf" srcId="{25AEF8E4-1F51-4525-8BAD-664A574C5316}" destId="{0C77DE72-7788-440A-A6BD-673108277FA1}" srcOrd="0" destOrd="0" presId="urn:microsoft.com/office/officeart/2005/8/layout/cycle5"/>
    <dgm:cxn modelId="{873C8792-63AC-430B-8018-48071439724D}" type="presOf" srcId="{9DAF195D-8A95-4335-A5F4-0729B048E633}" destId="{0788845B-3F2D-4D05-BA0A-B61445D41351}" srcOrd="0" destOrd="0" presId="urn:microsoft.com/office/officeart/2005/8/layout/cycle5"/>
    <dgm:cxn modelId="{13055D80-56B1-4286-987A-12441F0EB49A}" type="presOf" srcId="{51E7155E-CC85-4D22-A3B6-5FEEEBEA8684}" destId="{CFD6D9F6-D032-467F-A7A4-434C720A7A89}" srcOrd="0" destOrd="0" presId="urn:microsoft.com/office/officeart/2005/8/layout/cycle5"/>
    <dgm:cxn modelId="{2DC8140D-6EB0-4700-B6B9-63BFA9C09C58}" srcId="{92B4BC30-E6AB-403A-8E96-DCAB540A36FC}" destId="{50363487-AA6E-45ED-AB4F-ADCCC20ACE8D}" srcOrd="3" destOrd="0" parTransId="{14D86391-00CC-4346-A130-4FC0A7962DA4}" sibTransId="{35766743-2130-48D0-BBB8-44F3CD1BE404}"/>
    <dgm:cxn modelId="{65971DFA-FD80-4682-964E-8B279ECD648A}" type="presOf" srcId="{56E4E647-175F-4006-8FC0-CB52FEE99F2F}" destId="{4C02BB57-5744-4EE0-A501-7B7EDA0FFAD1}" srcOrd="0" destOrd="0" presId="urn:microsoft.com/office/officeart/2005/8/layout/cycle5"/>
    <dgm:cxn modelId="{4931A6A4-1F61-4B9A-BA4F-13C8A5EB149B}" type="presParOf" srcId="{91DA93BB-6CDB-4F43-A6F4-0299C9D5B91F}" destId="{0C77DE72-7788-440A-A6BD-673108277FA1}" srcOrd="0" destOrd="0" presId="urn:microsoft.com/office/officeart/2005/8/layout/cycle5"/>
    <dgm:cxn modelId="{E72D8A43-AE92-4676-818E-66C3A99C67E6}" type="presParOf" srcId="{91DA93BB-6CDB-4F43-A6F4-0299C9D5B91F}" destId="{0F484E86-6AE3-4597-AFA6-9BC809C5F1AA}" srcOrd="1" destOrd="0" presId="urn:microsoft.com/office/officeart/2005/8/layout/cycle5"/>
    <dgm:cxn modelId="{BFDE95D7-DD27-49F0-8E4A-F135B6368D27}" type="presParOf" srcId="{91DA93BB-6CDB-4F43-A6F4-0299C9D5B91F}" destId="{4C02BB57-5744-4EE0-A501-7B7EDA0FFAD1}" srcOrd="2" destOrd="0" presId="urn:microsoft.com/office/officeart/2005/8/layout/cycle5"/>
    <dgm:cxn modelId="{7ED144A1-7761-4784-8C1C-AF538E483D3D}" type="presParOf" srcId="{91DA93BB-6CDB-4F43-A6F4-0299C9D5B91F}" destId="{D7FED750-B3F0-4E0F-8A3D-7008637BAC24}" srcOrd="3" destOrd="0" presId="urn:microsoft.com/office/officeart/2005/8/layout/cycle5"/>
    <dgm:cxn modelId="{63E3EA1C-E896-4927-97E8-0147DFD79044}" type="presParOf" srcId="{91DA93BB-6CDB-4F43-A6F4-0299C9D5B91F}" destId="{2C37BA9E-EA50-419A-9C92-23761D3D8B9B}" srcOrd="4" destOrd="0" presId="urn:microsoft.com/office/officeart/2005/8/layout/cycle5"/>
    <dgm:cxn modelId="{40D2D0B0-5326-4318-866D-CD9397B3406E}" type="presParOf" srcId="{91DA93BB-6CDB-4F43-A6F4-0299C9D5B91F}" destId="{0788845B-3F2D-4D05-BA0A-B61445D41351}" srcOrd="5" destOrd="0" presId="urn:microsoft.com/office/officeart/2005/8/layout/cycle5"/>
    <dgm:cxn modelId="{D352A588-588C-4AA0-A15D-149F05AB2607}" type="presParOf" srcId="{91DA93BB-6CDB-4F43-A6F4-0299C9D5B91F}" destId="{CFD6D9F6-D032-467F-A7A4-434C720A7A89}" srcOrd="6" destOrd="0" presId="urn:microsoft.com/office/officeart/2005/8/layout/cycle5"/>
    <dgm:cxn modelId="{3BE73B32-817A-4794-A941-35A1F4EEEA33}" type="presParOf" srcId="{91DA93BB-6CDB-4F43-A6F4-0299C9D5B91F}" destId="{3A90A548-8DE8-4D03-A1EE-356157B0883A}" srcOrd="7" destOrd="0" presId="urn:microsoft.com/office/officeart/2005/8/layout/cycle5"/>
    <dgm:cxn modelId="{AEBB6709-CD73-4149-BD2A-1510A08CA773}" type="presParOf" srcId="{91DA93BB-6CDB-4F43-A6F4-0299C9D5B91F}" destId="{5C02F311-DDE0-42CD-AE78-B60A383ED0DA}" srcOrd="8" destOrd="0" presId="urn:microsoft.com/office/officeart/2005/8/layout/cycle5"/>
    <dgm:cxn modelId="{81F360F4-FA68-4C1A-A015-6E40E0124924}" type="presParOf" srcId="{91DA93BB-6CDB-4F43-A6F4-0299C9D5B91F}" destId="{68453817-22CE-4636-A355-063D77B7B317}" srcOrd="9" destOrd="0" presId="urn:microsoft.com/office/officeart/2005/8/layout/cycle5"/>
    <dgm:cxn modelId="{86E96510-1946-46C5-8D01-1391A684093E}" type="presParOf" srcId="{91DA93BB-6CDB-4F43-A6F4-0299C9D5B91F}" destId="{C0B3CB82-FB35-4320-8F91-D58156654095}" srcOrd="10" destOrd="0" presId="urn:microsoft.com/office/officeart/2005/8/layout/cycle5"/>
    <dgm:cxn modelId="{E3A94A16-9CFB-4EFA-BC4D-334BD6AC0991}" type="presParOf" srcId="{91DA93BB-6CDB-4F43-A6F4-0299C9D5B91F}" destId="{50623009-C36A-4975-A3C4-F5352C95614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DE72-7788-440A-A6BD-673108277FA1}">
      <dsp:nvSpPr>
        <dsp:cNvPr id="0" name=""/>
        <dsp:cNvSpPr/>
      </dsp:nvSpPr>
      <dsp:spPr>
        <a:xfrm>
          <a:off x="3519461" y="-64842"/>
          <a:ext cx="2113911" cy="1374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Växtätare</a:t>
          </a:r>
        </a:p>
      </dsp:txBody>
      <dsp:txXfrm>
        <a:off x="3586536" y="2233"/>
        <a:ext cx="1979761" cy="1239892"/>
      </dsp:txXfrm>
    </dsp:sp>
    <dsp:sp modelId="{4C02BB57-5744-4EE0-A501-7B7EDA0FFAD1}">
      <dsp:nvSpPr>
        <dsp:cNvPr id="0" name=""/>
        <dsp:cNvSpPr/>
      </dsp:nvSpPr>
      <dsp:spPr>
        <a:xfrm>
          <a:off x="2304977" y="622178"/>
          <a:ext cx="4542879" cy="4542879"/>
        </a:xfrm>
        <a:custGeom>
          <a:avLst/>
          <a:gdLst/>
          <a:ahLst/>
          <a:cxnLst/>
          <a:rect l="0" t="0" r="0" b="0"/>
          <a:pathLst>
            <a:path>
              <a:moveTo>
                <a:pt x="3620612" y="444099"/>
              </a:moveTo>
              <a:arcTo wR="2271439" hR="2271439" stAng="18386365" swAng="1634815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ED750-B3F0-4E0F-8A3D-7008637BAC24}">
      <dsp:nvSpPr>
        <dsp:cNvPr id="0" name=""/>
        <dsp:cNvSpPr/>
      </dsp:nvSpPr>
      <dsp:spPr>
        <a:xfrm>
          <a:off x="5790901" y="2206597"/>
          <a:ext cx="2113911" cy="1374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Rovdjur</a:t>
          </a:r>
        </a:p>
      </dsp:txBody>
      <dsp:txXfrm>
        <a:off x="5857976" y="2273672"/>
        <a:ext cx="1979761" cy="1239892"/>
      </dsp:txXfrm>
    </dsp:sp>
    <dsp:sp modelId="{0788845B-3F2D-4D05-BA0A-B61445D41351}">
      <dsp:nvSpPr>
        <dsp:cNvPr id="0" name=""/>
        <dsp:cNvSpPr/>
      </dsp:nvSpPr>
      <dsp:spPr>
        <a:xfrm>
          <a:off x="2304977" y="622178"/>
          <a:ext cx="4542879" cy="4542879"/>
        </a:xfrm>
        <a:custGeom>
          <a:avLst/>
          <a:gdLst/>
          <a:ahLst/>
          <a:cxnLst/>
          <a:rect l="0" t="0" r="0" b="0"/>
          <a:pathLst>
            <a:path>
              <a:moveTo>
                <a:pt x="4315520" y="3261981"/>
              </a:moveTo>
              <a:arcTo wR="2271439" hR="2271439" stAng="1551263" swAng="1541616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6D9F6-D032-467F-A7A4-434C720A7A89}">
      <dsp:nvSpPr>
        <dsp:cNvPr id="0" name=""/>
        <dsp:cNvSpPr/>
      </dsp:nvSpPr>
      <dsp:spPr>
        <a:xfrm>
          <a:off x="3433732" y="4343023"/>
          <a:ext cx="2285370" cy="1644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Nedbrytare</a:t>
          </a:r>
        </a:p>
      </dsp:txBody>
      <dsp:txXfrm>
        <a:off x="3513989" y="4423280"/>
        <a:ext cx="2124856" cy="1483555"/>
      </dsp:txXfrm>
    </dsp:sp>
    <dsp:sp modelId="{5C02F311-DDE0-42CD-AE78-B60A383ED0DA}">
      <dsp:nvSpPr>
        <dsp:cNvPr id="0" name=""/>
        <dsp:cNvSpPr/>
      </dsp:nvSpPr>
      <dsp:spPr>
        <a:xfrm>
          <a:off x="2304977" y="622178"/>
          <a:ext cx="4542879" cy="4542879"/>
        </a:xfrm>
        <a:custGeom>
          <a:avLst/>
          <a:gdLst/>
          <a:ahLst/>
          <a:cxnLst/>
          <a:rect l="0" t="0" r="0" b="0"/>
          <a:pathLst>
            <a:path>
              <a:moveTo>
                <a:pt x="858924" y="4050270"/>
              </a:moveTo>
              <a:arcTo wR="2271439" hR="2271439" stAng="7707121" swAng="1541616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53817-22CE-4636-A355-063D77B7B317}">
      <dsp:nvSpPr>
        <dsp:cNvPr id="0" name=""/>
        <dsp:cNvSpPr/>
      </dsp:nvSpPr>
      <dsp:spPr>
        <a:xfrm>
          <a:off x="1248021" y="2206597"/>
          <a:ext cx="2113911" cy="1374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Växt</a:t>
          </a:r>
        </a:p>
      </dsp:txBody>
      <dsp:txXfrm>
        <a:off x="1315096" y="2273672"/>
        <a:ext cx="1979761" cy="1239892"/>
      </dsp:txXfrm>
    </dsp:sp>
    <dsp:sp modelId="{50623009-C36A-4975-A3C4-F5352C956144}">
      <dsp:nvSpPr>
        <dsp:cNvPr id="0" name=""/>
        <dsp:cNvSpPr/>
      </dsp:nvSpPr>
      <dsp:spPr>
        <a:xfrm>
          <a:off x="2304977" y="622178"/>
          <a:ext cx="4542879" cy="4542879"/>
        </a:xfrm>
        <a:custGeom>
          <a:avLst/>
          <a:gdLst/>
          <a:ahLst/>
          <a:cxnLst/>
          <a:rect l="0" t="0" r="0" b="0"/>
          <a:pathLst>
            <a:path>
              <a:moveTo>
                <a:pt x="235365" y="1264544"/>
              </a:moveTo>
              <a:arcTo wR="2271439" hR="2271439" stAng="12378820" swAng="1634815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Miss-Wrights-Wiki - Yr 7 Environmental Stud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531" y="1129083"/>
            <a:ext cx="3110657" cy="5481101"/>
          </a:xfrm>
          <a:prstGeom prst="rect">
            <a:avLst/>
          </a:prstGeom>
        </p:spPr>
      </p:pic>
      <p:pic>
        <p:nvPicPr>
          <p:cNvPr id="6" name="Bildobjekt 5" descr="Free vector graphic: Tree, &lt;strong&gt;Forest&lt;/strong&gt;, Trunk, Nature, Leaves - Free Imag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0700" y="513317"/>
            <a:ext cx="5868832" cy="634468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Ekosystem och näringskedjor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sz="2400" dirty="0"/>
          </a:p>
        </p:txBody>
      </p:sp>
      <p:pic>
        <p:nvPicPr>
          <p:cNvPr id="4" name="Bildobjekt 3" descr="Fungal &lt;strong&gt;Forest&lt;/strong&gt; by lordofthelo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457" y="4863879"/>
            <a:ext cx="2140226" cy="2140226"/>
          </a:xfrm>
          <a:prstGeom prst="rect">
            <a:avLst/>
          </a:prstGeom>
        </p:spPr>
      </p:pic>
      <p:pic>
        <p:nvPicPr>
          <p:cNvPr id="7" name="Bildobjekt 6" descr="Fungal &lt;strong&gt;Forest&lt;/strong&gt; by lordofthelo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07" y="5257799"/>
            <a:ext cx="1600201" cy="1600201"/>
          </a:xfrm>
          <a:prstGeom prst="rect">
            <a:avLst/>
          </a:prstGeom>
        </p:spPr>
      </p:pic>
      <p:pic>
        <p:nvPicPr>
          <p:cNvPr id="8" name="Bildobjekt 7" descr="Free vector graphic: &lt;strong&gt;Squirrel&lt;/strong&gt;, Animal, Pet - Free Image on Pixabay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960" y="2146852"/>
            <a:ext cx="819314" cy="832025"/>
          </a:xfrm>
          <a:prstGeom prst="rect">
            <a:avLst/>
          </a:prstGeom>
        </p:spPr>
      </p:pic>
      <p:pic>
        <p:nvPicPr>
          <p:cNvPr id="9" name="Bildobjekt 8" descr="Professional Red &lt;strong&gt;Fox Cartoon&lt;/strong&gt; Stock Photos"/>
          <p:cNvPicPr>
            <a:picLocks noChangeAspect="1"/>
          </p:cNvPicPr>
          <p:nvPr/>
        </p:nvPicPr>
        <p:blipFill rotWithShape="1">
          <a:blip r:embed="rId6"/>
          <a:srcRect l="1180" t="20003" r="10381" b="19265"/>
          <a:stretch/>
        </p:blipFill>
        <p:spPr>
          <a:xfrm>
            <a:off x="6921285" y="5490519"/>
            <a:ext cx="1815246" cy="11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ett ekosystem?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ekosystem är ett område där växter och djur samarbetar. </a:t>
            </a:r>
          </a:p>
          <a:p>
            <a:endParaRPr lang="sv-SE" dirty="0"/>
          </a:p>
          <a:p>
            <a:r>
              <a:rPr lang="sv-SE" dirty="0"/>
              <a:t>Det kan vara ett stort område som </a:t>
            </a:r>
            <a:r>
              <a:rPr lang="sv-SE" i="1" dirty="0"/>
              <a:t>skogen</a:t>
            </a:r>
            <a:r>
              <a:rPr lang="sv-SE" dirty="0"/>
              <a:t> eller ett litet som en </a:t>
            </a:r>
            <a:r>
              <a:rPr lang="sv-SE" i="1" dirty="0"/>
              <a:t>blomkruka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 I ekosystemet tittar vi på hur växterna och djuren samarbetar i så kallade </a:t>
            </a:r>
            <a:r>
              <a:rPr lang="sv-SE" i="1" dirty="0"/>
              <a:t>näringskedjor.</a:t>
            </a:r>
          </a:p>
        </p:txBody>
      </p:sp>
    </p:spTree>
    <p:extLst>
      <p:ext uri="{BB962C8B-B14F-4D97-AF65-F5344CB8AC3E}">
        <p14:creationId xmlns:p14="http://schemas.microsoft.com/office/powerpoint/2010/main" val="323532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näringskedja?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3001" y="2057400"/>
            <a:ext cx="10823712" cy="4038600"/>
          </a:xfrm>
        </p:spPr>
        <p:txBody>
          <a:bodyPr>
            <a:normAutofit/>
          </a:bodyPr>
          <a:lstStyle/>
          <a:p>
            <a:r>
              <a:rPr lang="sv-SE" dirty="0"/>
              <a:t>En näringskedja består av växter och djur som äter varandra. </a:t>
            </a:r>
          </a:p>
          <a:p>
            <a:endParaRPr lang="sv-SE" dirty="0"/>
          </a:p>
          <a:p>
            <a:r>
              <a:rPr lang="sv-SE" dirty="0"/>
              <a:t>I näringskedjan finns det; nedbrytare, växter, växtätare och rovdjur (köttätare).</a:t>
            </a:r>
          </a:p>
          <a:p>
            <a:endParaRPr lang="sv-SE" dirty="0"/>
          </a:p>
          <a:p>
            <a:r>
              <a:rPr lang="sv-SE" sz="2400" dirty="0"/>
              <a:t>Nedbrytare: </a:t>
            </a:r>
            <a:r>
              <a:rPr lang="sv-SE" dirty="0"/>
              <a:t>Till exempel mask eller andra insekter som gör jord av döda djur och växter.</a:t>
            </a:r>
          </a:p>
          <a:p>
            <a:r>
              <a:rPr lang="sv-SE" sz="2400" dirty="0"/>
              <a:t>Växter: </a:t>
            </a:r>
            <a:r>
              <a:rPr lang="sv-SE" dirty="0"/>
              <a:t>Till exempel; maskros, gräs eller annat som växer i naturen.</a:t>
            </a:r>
          </a:p>
          <a:p>
            <a:r>
              <a:rPr lang="sv-SE" sz="2400" dirty="0"/>
              <a:t>Växtätare: </a:t>
            </a:r>
            <a:r>
              <a:rPr lang="sv-SE" dirty="0"/>
              <a:t>Djur som äter växter, till exempel hare, rådjur eller igelkott.</a:t>
            </a:r>
          </a:p>
          <a:p>
            <a:r>
              <a:rPr lang="sv-SE" sz="2400" dirty="0"/>
              <a:t>Rovdjur: </a:t>
            </a:r>
            <a:r>
              <a:rPr lang="sv-SE" dirty="0"/>
              <a:t>Djur som äter växtätare, till exempel räv, varg eller örn.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31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516757" cy="1356360"/>
          </a:xfrm>
        </p:spPr>
        <p:txBody>
          <a:bodyPr/>
          <a:lstStyle/>
          <a:p>
            <a:r>
              <a:rPr lang="sv-SE" dirty="0"/>
              <a:t>Exempel på en näringskedja.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3001" y="2057400"/>
            <a:ext cx="3411108" cy="4038600"/>
          </a:xfrm>
        </p:spPr>
        <p:txBody>
          <a:bodyPr/>
          <a:lstStyle/>
          <a:p>
            <a:r>
              <a:rPr lang="sv-SE" dirty="0"/>
              <a:t>Bilden visar hur en </a:t>
            </a:r>
            <a:r>
              <a:rPr lang="sv-SE" i="1" dirty="0"/>
              <a:t>maskros</a:t>
            </a:r>
            <a:r>
              <a:rPr lang="sv-SE" dirty="0"/>
              <a:t> äts av en </a:t>
            </a:r>
            <a:r>
              <a:rPr lang="sv-SE" i="1" dirty="0"/>
              <a:t>hare</a:t>
            </a:r>
          </a:p>
          <a:p>
            <a:r>
              <a:rPr lang="sv-SE" dirty="0"/>
              <a:t> Haren äts av </a:t>
            </a:r>
            <a:r>
              <a:rPr lang="sv-SE" i="1" dirty="0"/>
              <a:t>räven</a:t>
            </a:r>
            <a:endParaRPr lang="sv-SE" dirty="0"/>
          </a:p>
          <a:p>
            <a:r>
              <a:rPr lang="sv-SE" dirty="0"/>
              <a:t>Räven dör och bryts ner till jord av </a:t>
            </a:r>
            <a:r>
              <a:rPr lang="sv-SE" i="1" dirty="0"/>
              <a:t>masken</a:t>
            </a:r>
          </a:p>
          <a:p>
            <a:r>
              <a:rPr lang="sv-SE" dirty="0"/>
              <a:t>Jorden ger liv åt </a:t>
            </a:r>
            <a:r>
              <a:rPr lang="sv-SE" i="1" dirty="0"/>
              <a:t>maskrosen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8444471"/>
              </p:ext>
            </p:extLst>
          </p:nvPr>
        </p:nvGraphicFramePr>
        <p:xfrm>
          <a:off x="3039165" y="357808"/>
          <a:ext cx="9152835" cy="592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 descr="... : Adventures in Ottawa, Part 2: Snowshoe &lt;strong&gt;Hare&lt;/strong&gt; at Champlain Lookou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853" y="74840"/>
            <a:ext cx="1994452" cy="1658464"/>
          </a:xfrm>
          <a:prstGeom prst="rect">
            <a:avLst/>
          </a:prstGeom>
        </p:spPr>
      </p:pic>
      <p:pic>
        <p:nvPicPr>
          <p:cNvPr id="6" name="Bildobjekt 5" descr="Miljöpartiet i mitt hjärta - jimmysand.co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282" y="3318933"/>
            <a:ext cx="1489095" cy="1389822"/>
          </a:xfrm>
          <a:prstGeom prst="rect">
            <a:avLst/>
          </a:prstGeom>
        </p:spPr>
      </p:pic>
      <p:pic>
        <p:nvPicPr>
          <p:cNvPr id="7" name="Bildobjekt 6" descr="Free illustration: &lt;strong&gt;Fox&lt;/strong&gt;, Mammal, Wildlife, Nature - Free Image on ..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4079" y="3572934"/>
            <a:ext cx="1696282" cy="1579662"/>
          </a:xfrm>
          <a:prstGeom prst="rect">
            <a:avLst/>
          </a:prstGeom>
        </p:spPr>
      </p:pic>
      <p:pic>
        <p:nvPicPr>
          <p:cNvPr id="8" name="Bildobjekt 7" descr="external image &lt;strong&gt;Worm&lt;/strong&gt;-00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5706" y="5695532"/>
            <a:ext cx="2148921" cy="11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9824"/>
      </p:ext>
    </p:extLst>
  </p:cSld>
  <p:clrMapOvr>
    <a:masterClrMapping/>
  </p:clrMapOvr>
</p:sld>
</file>

<file path=ppt/theme/theme1.xml><?xml version="1.0" encoding="utf-8"?>
<a:theme xmlns:a="http://schemas.openxmlformats.org/drawingml/2006/main" name="Grun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TM03457444[[fn=Bas]]</Template>
  <TotalTime>45</TotalTime>
  <Words>181</Words>
  <Application>Microsoft Office PowerPoint</Application>
  <PresentationFormat>Bredbild</PresentationFormat>
  <Paragraphs>25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6" baseType="lpstr">
      <vt:lpstr>Corbel</vt:lpstr>
      <vt:lpstr>Grund</vt:lpstr>
      <vt:lpstr>Ekosystem och näringskedjor</vt:lpstr>
      <vt:lpstr>Vad är ett ekosystem?</vt:lpstr>
      <vt:lpstr>Vad är en näringskedja?</vt:lpstr>
      <vt:lpstr>Exempel på en näringskedja.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Skogens ekosystem</dc:title>
  <dc:creator>Matilda Wedin</dc:creator>
  <cp:lastModifiedBy>Matilda Wedin</cp:lastModifiedBy>
  <cp:revision>5</cp:revision>
  <dcterms:created xsi:type="dcterms:W3CDTF">2017-04-13T08:35:10Z</dcterms:created>
  <dcterms:modified xsi:type="dcterms:W3CDTF">2017-04-13T09:20:58Z</dcterms:modified>
</cp:coreProperties>
</file>